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ea57e34ed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ea57e34ed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ea57e34ed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ea57e34ed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ea57e34ed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ea57e34ed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ea57e34ed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ea57e34ed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ea57e34ed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ea57e34e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ea57e34ed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ea57e34ed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ea57e34ed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ea57e34ed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ea57e34ed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ea57e34ed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ea57e34ed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ea57e34ed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ea57e34ed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ea57e34ed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ea57e34e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ea57e34e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ea57e34ed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ea57e34ed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ea57e34e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ea57e34e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ea57e34ed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ea57e34ed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ea57e34ed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ea57e34ed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ea57e34e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ea57e34e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ea57e34e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ea57e34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ea57e34e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ea57e34e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ea57e34e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ea57e34e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ea57e34ed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ea57e34ed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ea57e34e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ea57e34e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ea57e34e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ea57e34e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it.ly/3f26ybV" TargetMode="External"/><Relationship Id="rId4" Type="http://schemas.openxmlformats.org/officeDocument/2006/relationships/hyperlink" Target="https://t.me/joinchat/E2RiZFLTeoPpRuSy7_VUbw" TargetMode="External"/><Relationship Id="rId5" Type="http://schemas.openxmlformats.org/officeDocument/2006/relationships/hyperlink" Target="https://forms.gle/EdLiJrjHBakiAon2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10" Type="http://schemas.openxmlformats.org/officeDocument/2006/relationships/image" Target="../media/image30.png"/><Relationship Id="rId9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marathon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1 - Intro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750" y="180975"/>
            <a:ext cx="1747550" cy="17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791850"/>
            <a:ext cx="1736850" cy="213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900" y="2095112"/>
            <a:ext cx="2786400" cy="15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426" y="1961712"/>
            <a:ext cx="3004875" cy="179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automation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00" y="2026550"/>
            <a:ext cx="2984301" cy="16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050" y="2282050"/>
            <a:ext cx="4733250" cy="11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/ Machine learning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152472"/>
            <a:ext cx="1700250" cy="17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825" y="1453625"/>
            <a:ext cx="3036350" cy="12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925" y="1362900"/>
            <a:ext cx="2648637" cy="14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000" y="3356660"/>
            <a:ext cx="35814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3100" y="3153275"/>
            <a:ext cx="2452850" cy="15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Despre python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Strong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 </a:t>
            </a:r>
            <a:r>
              <a:rPr lang="en"/>
              <a:t>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Interpreted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Compiled vs Interped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175" y="1343263"/>
            <a:ext cx="46196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/ Static / Strong / Weak 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811" y="1186698"/>
            <a:ext cx="5438375" cy="36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Pycharm		  Vs code	  Sublime	      Atom		 Vim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63" y="1956522"/>
            <a:ext cx="1370124" cy="13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912" y="1990213"/>
            <a:ext cx="1302726" cy="130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588" y="2061900"/>
            <a:ext cx="1236425" cy="12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8262" y="2137988"/>
            <a:ext cx="1084694" cy="108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8638" y="2099450"/>
            <a:ext cx="1159200" cy="116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program in python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7205926" cy="2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874" y="1152474"/>
            <a:ext cx="7108249" cy="36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ip install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pip freeze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marathon (27.07 - 07.08)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10 lectii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Teme pentru acasa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Start 18.30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Durata 2 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Virtualenv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588" y="1152475"/>
            <a:ext cx="5026826" cy="3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Virtualenv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virtualenv venv --python=python3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source venv/bin/activate (Mac / Ubuntu)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venv\Scripts\activate (Windows)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pip freeze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pip install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deactivate (dezactivare de enviroment)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Github</a:t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536" y="1152475"/>
            <a:ext cx="4110926" cy="32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Instalați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 ultima versiune de python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Instalați un 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 editor de text (VS code, Sublime)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Creați un mediu virtual pentru proiect ()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Creați un program python care sa afișeze numele pe ecran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Creați un cont github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Instalați git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Inițializați proiectul git local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Creați un fișier .gitignore și adăugați mediul virtual în el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Adăugați schimbările în proiectul git local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Încărcați codul primului program pe GitHub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Linkuri pentru curs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Materiale utile: </a:t>
            </a:r>
            <a:r>
              <a:rPr lang="en" sz="1600" u="sng">
                <a:solidFill>
                  <a:schemeClr val="accent5"/>
                </a:solidFill>
                <a:hlinkClick r:id="rId3"/>
              </a:rPr>
              <a:t>https://bit.ly/3f26ybV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Canal telegram: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https://t.me/joinchat/E2RiZFLTeoPpRuSy7_VUbw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Chestionar: </a:t>
            </a:r>
            <a:r>
              <a:rPr lang="en" sz="1600" u="sng">
                <a:solidFill>
                  <a:schemeClr val="accent5"/>
                </a:solidFill>
                <a:hlinkClick r:id="rId5"/>
              </a:rPr>
              <a:t>https://forms.gle/EdLiJrjHBakiAon26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marathon (27.07 - 07.08)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Sintaxa de baza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Loops, conditional statements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Functions, modules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Classes, objects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749675" y="13048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NumPy, Pandas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Jupyter 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75" y="2923975"/>
            <a:ext cx="1050375" cy="10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800" y="2760275"/>
            <a:ext cx="1175575" cy="11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9397" y="3682901"/>
            <a:ext cx="1484899" cy="13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8375" y="2676150"/>
            <a:ext cx="1234675" cy="143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5675" y="2633013"/>
            <a:ext cx="1115499" cy="14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1476" y="3935876"/>
            <a:ext cx="1335774" cy="9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Despre python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 de Guido van Rossum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Prima versiune apare în 1991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Limbaj interpretat si high 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Denumirea provine de la “Monty Python's Flying Circus”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550" y="950750"/>
            <a:ext cx="2642051" cy="17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Istoria limbajului Python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Prima versiune apare în 1991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2 în 2000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Django 2003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3 (Python 3000) apare in 2008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NumPy 2006 / Pandas 2008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TensorFlow 2015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2020 se oprește dezvoltarea și suport pentru Python 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Evolutia limbajului Python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225" y="1017725"/>
            <a:ext cx="4565550" cy="39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Companii care folosesc Python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0"/>
            <a:ext cx="1234887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925" y="1152475"/>
            <a:ext cx="1308538" cy="130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125" y="1192450"/>
            <a:ext cx="1308549" cy="13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750" y="1129550"/>
            <a:ext cx="1308549" cy="13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600" y="3362950"/>
            <a:ext cx="1662125" cy="14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4361" y="3362950"/>
            <a:ext cx="2511668" cy="14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4050" y="3206725"/>
            <a:ext cx="1876987" cy="15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68949" y="3104062"/>
            <a:ext cx="1618163" cy="161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developement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13" y="2321325"/>
            <a:ext cx="31718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2261812"/>
            <a:ext cx="1816311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0800" y="2261788"/>
            <a:ext cx="1438300" cy="1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